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75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4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44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70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59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02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72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07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59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8BA2-FBE6-4897-B850-456079B18616}" type="datetimeFigureOut">
              <a:rPr lang="de-DE" smtClean="0"/>
              <a:t>11.06.2020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5F0F-EA9B-4AE6-9387-ABEF2E8C45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46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9539" y="0"/>
            <a:ext cx="5253279" cy="393995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020" y="-817519"/>
            <a:ext cx="8058591" cy="604394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0" y="1358537"/>
            <a:ext cx="5347063" cy="214132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0" y="3704985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smtClean="0">
                <a:latin typeface="AR BERKLEY" panose="02000000000000000000" pitchFamily="2" charset="0"/>
              </a:rPr>
              <a:t>Lammfleisch  </a:t>
            </a:r>
            <a:r>
              <a:rPr lang="de-DE" sz="5400" smtClean="0">
                <a:latin typeface="AR BERKLEY" panose="02000000000000000000" pitchFamily="2" charset="0"/>
              </a:rPr>
              <a:t>ab </a:t>
            </a:r>
            <a:r>
              <a:rPr lang="de-DE" sz="7200" dirty="0" smtClean="0">
                <a:latin typeface="AR BERKLEY" panose="02000000000000000000" pitchFamily="2" charset="0"/>
              </a:rPr>
              <a:t>10 </a:t>
            </a:r>
            <a:r>
              <a:rPr lang="de-DE" sz="7200" dirty="0" smtClean="0">
                <a:latin typeface="AR BERKLEY" panose="02000000000000000000" pitchFamily="2" charset="0"/>
              </a:rPr>
              <a:t>€/kg</a:t>
            </a:r>
          </a:p>
          <a:p>
            <a:pPr algn="ctr"/>
            <a:endParaRPr lang="de-DE" sz="2400" dirty="0">
              <a:latin typeface="AR BERKLEY" panose="02000000000000000000" pitchFamily="2" charset="0"/>
            </a:endParaRPr>
          </a:p>
          <a:p>
            <a:pPr algn="ctr"/>
            <a:r>
              <a:rPr lang="de-DE" sz="2800" dirty="0" smtClean="0">
                <a:latin typeface="AR BERKLEY" panose="02000000000000000000" pitchFamily="2" charset="0"/>
              </a:rPr>
              <a:t>Tel.</a:t>
            </a:r>
            <a:r>
              <a:rPr lang="de-DE" sz="2800" dirty="0"/>
              <a:t> </a:t>
            </a:r>
            <a:r>
              <a:rPr lang="de-DE" sz="2800" dirty="0">
                <a:latin typeface="AR BERKLEY" panose="02000000000000000000" pitchFamily="2" charset="0"/>
              </a:rPr>
              <a:t>0176 </a:t>
            </a:r>
            <a:r>
              <a:rPr lang="de-DE" sz="2800" dirty="0" smtClean="0">
                <a:latin typeface="AR BERKLEY" panose="02000000000000000000" pitchFamily="2" charset="0"/>
              </a:rPr>
              <a:t>21112925 </a:t>
            </a:r>
          </a:p>
          <a:p>
            <a:pPr algn="ctr"/>
            <a:r>
              <a:rPr lang="de-DE" sz="2800" dirty="0"/>
              <a:t>habichtswald-weideschaf@gmx.de</a:t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sz="2400" dirty="0">
              <a:latin typeface="AR BERKL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94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 BERKLEY</vt:lpstr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Düsterhöft</dc:creator>
  <cp:lastModifiedBy>Jürgen Düsterhöft</cp:lastModifiedBy>
  <cp:revision>8</cp:revision>
  <dcterms:created xsi:type="dcterms:W3CDTF">2020-01-25T13:31:56Z</dcterms:created>
  <dcterms:modified xsi:type="dcterms:W3CDTF">2020-06-11T11:49:04Z</dcterms:modified>
</cp:coreProperties>
</file>